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3101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🎉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Array Party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96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Essential Array Methods in JavaScript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Understanding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0618"/>
            <a:ext cx="75564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.map()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.filter()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.reduce()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.sort()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.reverse()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5811"/>
            <a:ext cx="80521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to Array Methods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1566"/>
            <a:ext cx="377344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Non-Mutating Methods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53671"/>
            <a:ext cx="28978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⚠️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  Create new arrays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4263152"/>
            <a:ext cx="6244709" cy="1985486"/>
          </a:xfrm>
          <a:prstGeom prst="roundRect">
            <a:avLst>
              <a:gd name="adj" fmla="val 479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28224" y="4497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.map()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5078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.filter()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5659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.reduce()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0015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Mutating Methods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653671"/>
            <a:ext cx="3355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⚠️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  Change original array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599521" y="4263152"/>
            <a:ext cx="6244709" cy="1985486"/>
          </a:xfrm>
          <a:prstGeom prst="roundRect">
            <a:avLst>
              <a:gd name="adj" fmla="val 479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833955" y="4497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.sort()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833955" y="5078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.reverse()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833955" y="5659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6248519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Non-Mutating Methods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8670" y="1774627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new arrays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670" y="2388632"/>
            <a:ext cx="4125635" cy="41256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8670" y="6795968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.map()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8670" y="7283172"/>
            <a:ext cx="412563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Transforms each element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23" y="2388632"/>
            <a:ext cx="4125635" cy="41256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2323" y="6795968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.filter()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2323" y="7283172"/>
            <a:ext cx="412563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Selects elements that match condition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76" y="2388632"/>
            <a:ext cx="4125754" cy="41257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976" y="6796088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.reduce()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976" y="7283291"/>
            <a:ext cx="4125754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Combines elements into single value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98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.map() Method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32227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779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Input Array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270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[2, 4, 6]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32227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779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Callback Function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270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elm =&gt; elm * 2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32227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79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Array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270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[4, 8, 12]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98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.filter() Method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32227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779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Original Array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270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[2, 4, 6]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32227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779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Condition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270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elm &gt; 2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32227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79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Filtered Array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270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[4, 6]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553045"/>
            <a:ext cx="5028128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.reduce() Method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3898" y="1483043"/>
            <a:ext cx="773549" cy="1158835"/>
          </a:xfrm>
          <a:prstGeom prst="roundRect">
            <a:avLst>
              <a:gd name="adj" fmla="val 1092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9285" y="1885712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78543" y="1684139"/>
            <a:ext cx="138100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Array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678543" y="2119074"/>
            <a:ext cx="138100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array = [2, 4, 6] 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577935" y="2632353"/>
            <a:ext cx="6761678" cy="11430"/>
          </a:xfrm>
          <a:prstGeom prst="roundRect">
            <a:avLst>
              <a:gd name="adj" fmla="val 739054"/>
            </a:avLst>
          </a:prstGeom>
          <a:solidFill>
            <a:srgbClr val="56565B"/>
          </a:solidFill>
          <a:ln/>
        </p:spPr>
      </p:sp>
      <p:sp>
        <p:nvSpPr>
          <p:cNvPr id="9" name="Shape 6"/>
          <p:cNvSpPr/>
          <p:nvPr/>
        </p:nvSpPr>
        <p:spPr>
          <a:xfrm>
            <a:off x="703898" y="2742367"/>
            <a:ext cx="1547217" cy="1158835"/>
          </a:xfrm>
          <a:prstGeom prst="roundRect">
            <a:avLst>
              <a:gd name="adj" fmla="val 729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336119" y="3145036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2452211" y="2943463"/>
            <a:ext cx="68865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Start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2452211" y="3378398"/>
            <a:ext cx="688658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 = 0 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2351603" y="3891677"/>
            <a:ext cx="5988010" cy="11430"/>
          </a:xfrm>
          <a:prstGeom prst="roundRect">
            <a:avLst>
              <a:gd name="adj" fmla="val 739054"/>
            </a:avLst>
          </a:prstGeom>
          <a:solidFill>
            <a:srgbClr val="56565B"/>
          </a:solidFill>
          <a:ln/>
        </p:spPr>
      </p:sp>
      <p:sp>
        <p:nvSpPr>
          <p:cNvPr id="14" name="Shape 11"/>
          <p:cNvSpPr/>
          <p:nvPr/>
        </p:nvSpPr>
        <p:spPr>
          <a:xfrm>
            <a:off x="703898" y="4001691"/>
            <a:ext cx="2320766" cy="1158835"/>
          </a:xfrm>
          <a:prstGeom prst="roundRect">
            <a:avLst>
              <a:gd name="adj" fmla="val 729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722834" y="4404360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3225760" y="4202787"/>
            <a:ext cx="158424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First Iteration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3225760" y="4637722"/>
            <a:ext cx="158424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 = 0 + 2 = 2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3125153" y="5151001"/>
            <a:ext cx="5214461" cy="11430"/>
          </a:xfrm>
          <a:prstGeom prst="roundRect">
            <a:avLst>
              <a:gd name="adj" fmla="val 739054"/>
            </a:avLst>
          </a:prstGeom>
          <a:solidFill>
            <a:srgbClr val="56565B"/>
          </a:solidFill>
          <a:ln/>
        </p:spPr>
      </p:sp>
      <p:sp>
        <p:nvSpPr>
          <p:cNvPr id="19" name="Shape 16"/>
          <p:cNvSpPr/>
          <p:nvPr/>
        </p:nvSpPr>
        <p:spPr>
          <a:xfrm>
            <a:off x="703898" y="5261015"/>
            <a:ext cx="3094434" cy="1158835"/>
          </a:xfrm>
          <a:prstGeom prst="roundRect">
            <a:avLst>
              <a:gd name="adj" fmla="val 729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109668" y="5663684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3999428" y="5462111"/>
            <a:ext cx="195345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Second Iteration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3999428" y="5897047"/>
            <a:ext cx="1953458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 = 2 + 4 = 6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3898821" y="6410325"/>
            <a:ext cx="4440793" cy="11430"/>
          </a:xfrm>
          <a:prstGeom prst="roundRect">
            <a:avLst>
              <a:gd name="adj" fmla="val 739054"/>
            </a:avLst>
          </a:prstGeom>
          <a:solidFill>
            <a:srgbClr val="56565B"/>
          </a:solidFill>
          <a:ln/>
        </p:spPr>
      </p:sp>
      <p:sp>
        <p:nvSpPr>
          <p:cNvPr id="24" name="Shape 21"/>
          <p:cNvSpPr/>
          <p:nvPr/>
        </p:nvSpPr>
        <p:spPr>
          <a:xfrm>
            <a:off x="703898" y="6520339"/>
            <a:ext cx="3868103" cy="1158835"/>
          </a:xfrm>
          <a:prstGeom prst="roundRect">
            <a:avLst>
              <a:gd name="adj" fmla="val 729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2496503" y="6923008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200" dirty="0"/>
          </a:p>
        </p:txBody>
      </p:sp>
      <p:sp>
        <p:nvSpPr>
          <p:cNvPr id="26" name="Text 23"/>
          <p:cNvSpPr/>
          <p:nvPr/>
        </p:nvSpPr>
        <p:spPr>
          <a:xfrm>
            <a:off x="4773097" y="6721435"/>
            <a:ext cx="136529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Result</a:t>
            </a:r>
            <a:endParaRPr lang="en-US" sz="1950" dirty="0"/>
          </a:p>
        </p:txBody>
      </p:sp>
      <p:sp>
        <p:nvSpPr>
          <p:cNvPr id="27" name="Text 24"/>
          <p:cNvSpPr/>
          <p:nvPr/>
        </p:nvSpPr>
        <p:spPr>
          <a:xfrm>
            <a:off x="4773097" y="7156371"/>
            <a:ext cx="1365290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 = 6 + 6 = 12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Mutating Methods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51673"/>
            <a:ext cx="6244709" cy="41561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629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.sort()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70150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Reorders elements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1951673"/>
            <a:ext cx="6244709" cy="41561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63629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.reverse()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599521" y="70150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Flips element order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1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.sort() Method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23461"/>
            <a:ext cx="4196358" cy="3544967"/>
          </a:xfrm>
          <a:prstGeom prst="roundRect">
            <a:avLst>
              <a:gd name="adj" fmla="val 268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57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Default Sort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4831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Alphabetical (Unicode)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028224" y="4266367"/>
            <a:ext cx="3727490" cy="986671"/>
          </a:xfrm>
          <a:prstGeom prst="roundRect">
            <a:avLst>
              <a:gd name="adj" fmla="val 9655"/>
            </a:avLst>
          </a:prstGeom>
          <a:solidFill>
            <a:srgbClr val="252528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5038" y="4610457"/>
            <a:ext cx="283488" cy="2268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765340" y="4549854"/>
            <a:ext cx="276356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[].sort()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550818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['B', 'C', 'A'] → ['A', 'B', 'C'] 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[12, 110, 2] → [110, 12, 2] 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❌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923461"/>
            <a:ext cx="4196358" cy="3544967"/>
          </a:xfrm>
          <a:prstGeom prst="roundRect">
            <a:avLst>
              <a:gd name="adj" fmla="val 268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51396" y="3157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Ascending Order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51396" y="364831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With comparator → a - b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5451396" y="4266367"/>
            <a:ext cx="3727490" cy="986671"/>
          </a:xfrm>
          <a:prstGeom prst="roundRect">
            <a:avLst>
              <a:gd name="adj" fmla="val 9655"/>
            </a:avLst>
          </a:prstGeom>
          <a:solidFill>
            <a:srgbClr val="252528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210" y="4610457"/>
            <a:ext cx="283488" cy="22681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188512" y="4549854"/>
            <a:ext cx="276356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[].sort(a,b)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=&gt; a - b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51396" y="550818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[12, 110, 2] → [2, 12, 110]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2923461"/>
            <a:ext cx="4196358" cy="3544967"/>
          </a:xfrm>
          <a:prstGeom prst="roundRect">
            <a:avLst>
              <a:gd name="adj" fmla="val 268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874568" y="3157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Descending Order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9874568" y="364831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With comparator → b - a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9874568" y="4266367"/>
            <a:ext cx="3727490" cy="986671"/>
          </a:xfrm>
          <a:prstGeom prst="roundRect">
            <a:avLst>
              <a:gd name="adj" fmla="val 9655"/>
            </a:avLst>
          </a:prstGeom>
          <a:solidFill>
            <a:srgbClr val="252528"/>
          </a:solidFill>
          <a:ln/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382" y="4610457"/>
            <a:ext cx="283488" cy="226814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0611683" y="4549854"/>
            <a:ext cx="276356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252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[].sort(a,b)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=&gt; b - a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74568" y="550818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[12, 110, 2] → [110, 12, 2]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98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.reverse() Method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32227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779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Original Array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270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[2, 4, 6]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32227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779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Reverse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270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[2, 4, 6].reverse()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32227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79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Reversed Array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27006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[6, 4, 2]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2025-03-27T18:58:18Z</dcterms:created>
  <dcterms:modified xsi:type="dcterms:W3CDTF">2025-03-27T18:58:18Z</dcterms:modified>
</cp:coreProperties>
</file>